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9"/>
  </p:notesMasterIdLst>
  <p:sldIdLst>
    <p:sldId id="256" r:id="rId2"/>
    <p:sldId id="257" r:id="rId3"/>
    <p:sldId id="258" r:id="rId4"/>
    <p:sldId id="261" r:id="rId5"/>
    <p:sldId id="262" r:id="rId6"/>
    <p:sldId id="263" r:id="rId7"/>
    <p:sldId id="264" r:id="rId8"/>
  </p:sldIdLst>
  <p:sldSz cx="18288000" cy="10287000"/>
  <p:notesSz cx="6858000" cy="9144000"/>
  <p:embeddedFontLst>
    <p:embeddedFont>
      <p:font typeface="Poppins" pitchFamily="2" charset="77"/>
      <p:regular r:id="rId10"/>
      <p:bold r:id="rId11"/>
      <p:italic r:id="rId12"/>
      <p:boldItalic r:id="rId13"/>
    </p:embeddedFont>
    <p:embeddedFont>
      <p:font typeface="Poppins Medium" pitchFamily="2" charset="77"/>
      <p:regular r:id="rId14"/>
      <p:italic r:id="rId15"/>
    </p:embeddedFont>
    <p:embeddedFont>
      <p:font typeface="Poppins SemiBold" pitchFamily="2" charset="77"/>
      <p:regular r:id="rId16"/>
      <p:bold r:id="rId17"/>
      <p:italic r:id="rId18"/>
      <p:boldItalic r:id="rId1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D05"/>
    <a:srgbClr val="124568"/>
    <a:srgbClr val="0E29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26" autoAdjust="0"/>
    <p:restoredTop sz="94610"/>
  </p:normalViewPr>
  <p:slideViewPr>
    <p:cSldViewPr snapToGrid="0">
      <p:cViewPr varScale="1">
        <p:scale>
          <a:sx n="77" d="100"/>
          <a:sy n="77" d="100"/>
        </p:scale>
        <p:origin x="1168" y="19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font" Target="fonts/font7.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font" Target="fonts/font6.fntdata"/><Relationship Id="rId23" Type="http://schemas.openxmlformats.org/officeDocument/2006/relationships/tableStyles" Target="tableStyles.xml"/><Relationship Id="rId10" Type="http://schemas.openxmlformats.org/officeDocument/2006/relationships/font" Target="fonts/font1.fntdata"/><Relationship Id="rId19"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font" Target="fonts/font5.fntdata"/><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D2FEE7-483D-4CF4-85DE-2E86EB0F4FC3}" type="datetimeFigureOut">
              <a:rPr lang="en-US" smtClean="0"/>
              <a:t>8/7/24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736721-A2F7-4145-A953-D03236F2F32E}" type="slidenum">
              <a:rPr lang="en-US" smtClean="0"/>
              <a:t>‹#›</a:t>
            </a:fld>
            <a:endParaRPr lang="en-US"/>
          </a:p>
        </p:txBody>
      </p:sp>
    </p:spTree>
    <p:extLst>
      <p:ext uri="{BB962C8B-B14F-4D97-AF65-F5344CB8AC3E}">
        <p14:creationId xmlns:p14="http://schemas.microsoft.com/office/powerpoint/2010/main" val="570342740"/>
      </p:ext>
    </p:extLst>
  </p:cSld>
  <p:clrMap bg1="lt1" tx1="dk1" bg2="lt2" tx2="dk2" accent1="accent1" accent2="accent2" accent3="accent3" accent4="accent4" accent5="accent5" accent6="accent6" hlink="hlink" folHlink="folHlink"/>
  <p:notesStyle>
    <a:lvl1pPr marL="0" algn="l" defTabSz="1371600" rtl="0" eaLnBrk="1" latinLnBrk="0" hangingPunct="1">
      <a:defRPr sz="1800" kern="1200">
        <a:solidFill>
          <a:schemeClr val="tx1"/>
        </a:solidFill>
        <a:latin typeface="+mn-lt"/>
        <a:ea typeface="+mn-ea"/>
        <a:cs typeface="+mn-cs"/>
      </a:defRPr>
    </a:lvl1pPr>
    <a:lvl2pPr marL="685800" algn="l" defTabSz="1371600" rtl="0" eaLnBrk="1" latinLnBrk="0" hangingPunct="1">
      <a:defRPr sz="1800" kern="1200">
        <a:solidFill>
          <a:schemeClr val="tx1"/>
        </a:solidFill>
        <a:latin typeface="+mn-lt"/>
        <a:ea typeface="+mn-ea"/>
        <a:cs typeface="+mn-cs"/>
      </a:defRPr>
    </a:lvl2pPr>
    <a:lvl3pPr marL="1371600" algn="l" defTabSz="1371600" rtl="0" eaLnBrk="1" latinLnBrk="0" hangingPunct="1">
      <a:defRPr sz="1800" kern="1200">
        <a:solidFill>
          <a:schemeClr val="tx1"/>
        </a:solidFill>
        <a:latin typeface="+mn-lt"/>
        <a:ea typeface="+mn-ea"/>
        <a:cs typeface="+mn-cs"/>
      </a:defRPr>
    </a:lvl3pPr>
    <a:lvl4pPr marL="2057400" algn="l" defTabSz="1371600" rtl="0" eaLnBrk="1" latinLnBrk="0" hangingPunct="1">
      <a:defRPr sz="1800" kern="1200">
        <a:solidFill>
          <a:schemeClr val="tx1"/>
        </a:solidFill>
        <a:latin typeface="+mn-lt"/>
        <a:ea typeface="+mn-ea"/>
        <a:cs typeface="+mn-cs"/>
      </a:defRPr>
    </a:lvl4pPr>
    <a:lvl5pPr marL="2743200" algn="l" defTabSz="1371600" rtl="0" eaLnBrk="1" latinLnBrk="0" hangingPunct="1">
      <a:defRPr sz="1800" kern="1200">
        <a:solidFill>
          <a:schemeClr val="tx1"/>
        </a:solidFill>
        <a:latin typeface="+mn-lt"/>
        <a:ea typeface="+mn-ea"/>
        <a:cs typeface="+mn-cs"/>
      </a:defRPr>
    </a:lvl5pPr>
    <a:lvl6pPr marL="3429000" algn="l" defTabSz="1371600" rtl="0" eaLnBrk="1" latinLnBrk="0" hangingPunct="1">
      <a:defRPr sz="1800" kern="1200">
        <a:solidFill>
          <a:schemeClr val="tx1"/>
        </a:solidFill>
        <a:latin typeface="+mn-lt"/>
        <a:ea typeface="+mn-ea"/>
        <a:cs typeface="+mn-cs"/>
      </a:defRPr>
    </a:lvl6pPr>
    <a:lvl7pPr marL="4114800" algn="l" defTabSz="1371600" rtl="0" eaLnBrk="1" latinLnBrk="0" hangingPunct="1">
      <a:defRPr sz="1800" kern="1200">
        <a:solidFill>
          <a:schemeClr val="tx1"/>
        </a:solidFill>
        <a:latin typeface="+mn-lt"/>
        <a:ea typeface="+mn-ea"/>
        <a:cs typeface="+mn-cs"/>
      </a:defRPr>
    </a:lvl7pPr>
    <a:lvl8pPr marL="4800600" algn="l" defTabSz="1371600" rtl="0" eaLnBrk="1" latinLnBrk="0" hangingPunct="1">
      <a:defRPr sz="1800" kern="1200">
        <a:solidFill>
          <a:schemeClr val="tx1"/>
        </a:solidFill>
        <a:latin typeface="+mn-lt"/>
        <a:ea typeface="+mn-ea"/>
        <a:cs typeface="+mn-cs"/>
      </a:defRPr>
    </a:lvl8pPr>
    <a:lvl9pPr marL="5486400" algn="l" defTabSz="13716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736721-A2F7-4145-A953-D03236F2F32E}" type="slidenum">
              <a:rPr lang="en-US" smtClean="0"/>
              <a:t>4</a:t>
            </a:fld>
            <a:endParaRPr lang="en-US"/>
          </a:p>
        </p:txBody>
      </p:sp>
    </p:spTree>
    <p:extLst>
      <p:ext uri="{BB962C8B-B14F-4D97-AF65-F5344CB8AC3E}">
        <p14:creationId xmlns:p14="http://schemas.microsoft.com/office/powerpoint/2010/main" val="3856312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736721-A2F7-4145-A953-D03236F2F32E}" type="slidenum">
              <a:rPr lang="en-US" smtClean="0"/>
              <a:t>7</a:t>
            </a:fld>
            <a:endParaRPr lang="en-US"/>
          </a:p>
        </p:txBody>
      </p:sp>
    </p:spTree>
    <p:extLst>
      <p:ext uri="{BB962C8B-B14F-4D97-AF65-F5344CB8AC3E}">
        <p14:creationId xmlns:p14="http://schemas.microsoft.com/office/powerpoint/2010/main" val="8083430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466AE89-88C7-07A7-436D-F80D30B07BBD}"/>
              </a:ext>
            </a:extLst>
          </p:cNvPr>
          <p:cNvPicPr>
            <a:picLocks noChangeAspect="1"/>
          </p:cNvPicPr>
          <p:nvPr userDrawn="1"/>
        </p:nvPicPr>
        <p:blipFill>
          <a:blip r:embed="rId2"/>
          <a:stretch>
            <a:fillRect/>
          </a:stretch>
        </p:blipFill>
        <p:spPr>
          <a:xfrm>
            <a:off x="0" y="0"/>
            <a:ext cx="18288000" cy="10287000"/>
          </a:xfrm>
          <a:prstGeom prst="rect">
            <a:avLst/>
          </a:prstGeom>
        </p:spPr>
      </p:pic>
      <p:pic>
        <p:nvPicPr>
          <p:cNvPr id="14" name="Picture 13">
            <a:extLst>
              <a:ext uri="{FF2B5EF4-FFF2-40B4-BE49-F238E27FC236}">
                <a16:creationId xmlns:a16="http://schemas.microsoft.com/office/drawing/2014/main" id="{798CF6B8-7CB4-0A08-4404-F8842AB2E891}"/>
              </a:ext>
            </a:extLst>
          </p:cNvPr>
          <p:cNvPicPr>
            <a:picLocks noChangeAspect="1"/>
          </p:cNvPicPr>
          <p:nvPr userDrawn="1"/>
        </p:nvPicPr>
        <p:blipFill>
          <a:blip r:embed="rId3"/>
          <a:stretch>
            <a:fillRect/>
          </a:stretch>
        </p:blipFill>
        <p:spPr>
          <a:xfrm>
            <a:off x="6953522" y="0"/>
            <a:ext cx="4380956" cy="2373628"/>
          </a:xfrm>
          <a:prstGeom prst="rect">
            <a:avLst/>
          </a:prstGeom>
        </p:spPr>
      </p:pic>
      <p:pic>
        <p:nvPicPr>
          <p:cNvPr id="16" name="Picture 15">
            <a:extLst>
              <a:ext uri="{FF2B5EF4-FFF2-40B4-BE49-F238E27FC236}">
                <a16:creationId xmlns:a16="http://schemas.microsoft.com/office/drawing/2014/main" id="{C287F420-861F-9EBC-E9BB-E57ED6B3833E}"/>
              </a:ext>
            </a:extLst>
          </p:cNvPr>
          <p:cNvPicPr>
            <a:picLocks noChangeAspect="1"/>
          </p:cNvPicPr>
          <p:nvPr userDrawn="1"/>
        </p:nvPicPr>
        <p:blipFill>
          <a:blip r:embed="rId4"/>
          <a:stretch>
            <a:fillRect/>
          </a:stretch>
        </p:blipFill>
        <p:spPr>
          <a:xfrm>
            <a:off x="7883951" y="1429370"/>
            <a:ext cx="2520098" cy="2360454"/>
          </a:xfrm>
          <a:prstGeom prst="rect">
            <a:avLst/>
          </a:prstGeom>
        </p:spPr>
      </p:pic>
      <p:pic>
        <p:nvPicPr>
          <p:cNvPr id="21" name="Picture 20">
            <a:extLst>
              <a:ext uri="{FF2B5EF4-FFF2-40B4-BE49-F238E27FC236}">
                <a16:creationId xmlns:a16="http://schemas.microsoft.com/office/drawing/2014/main" id="{7AC6F7C9-C6AD-BB3C-5E1D-F2B50A147C0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008414" y="6573333"/>
            <a:ext cx="8271172" cy="1049118"/>
          </a:xfrm>
          <a:prstGeom prst="rect">
            <a:avLst/>
          </a:prstGeom>
        </p:spPr>
      </p:pic>
      <p:pic>
        <p:nvPicPr>
          <p:cNvPr id="23" name="Picture 22">
            <a:extLst>
              <a:ext uri="{FF2B5EF4-FFF2-40B4-BE49-F238E27FC236}">
                <a16:creationId xmlns:a16="http://schemas.microsoft.com/office/drawing/2014/main" id="{EDD39BA1-6F2A-2DFD-E51B-31A98BDBE9F4}"/>
              </a:ext>
            </a:extLst>
          </p:cNvPr>
          <p:cNvPicPr>
            <a:picLocks noChangeAspect="1"/>
          </p:cNvPicPr>
          <p:nvPr userDrawn="1"/>
        </p:nvPicPr>
        <p:blipFill>
          <a:blip r:embed="rId6"/>
          <a:stretch>
            <a:fillRect/>
          </a:stretch>
        </p:blipFill>
        <p:spPr>
          <a:xfrm>
            <a:off x="8068628" y="7858420"/>
            <a:ext cx="2150745" cy="2177081"/>
          </a:xfrm>
          <a:prstGeom prst="rect">
            <a:avLst/>
          </a:prstGeom>
        </p:spPr>
      </p:pic>
    </p:spTree>
    <p:extLst>
      <p:ext uri="{BB962C8B-B14F-4D97-AF65-F5344CB8AC3E}">
        <p14:creationId xmlns:p14="http://schemas.microsoft.com/office/powerpoint/2010/main" val="1879498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side slide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4E7F42-55D2-979B-2A94-99C90242C891}"/>
              </a:ext>
            </a:extLst>
          </p:cNvPr>
          <p:cNvPicPr>
            <a:picLocks noChangeAspect="1"/>
          </p:cNvPicPr>
          <p:nvPr userDrawn="1"/>
        </p:nvPicPr>
        <p:blipFill>
          <a:blip r:embed="rId2"/>
          <a:stretch>
            <a:fillRect/>
          </a:stretch>
        </p:blipFill>
        <p:spPr>
          <a:xfrm>
            <a:off x="0" y="0"/>
            <a:ext cx="18288000" cy="10287000"/>
          </a:xfrm>
          <a:prstGeom prst="rect">
            <a:avLst/>
          </a:prstGeom>
        </p:spPr>
      </p:pic>
      <p:sp>
        <p:nvSpPr>
          <p:cNvPr id="12" name="TextBox 11">
            <a:extLst>
              <a:ext uri="{FF2B5EF4-FFF2-40B4-BE49-F238E27FC236}">
                <a16:creationId xmlns:a16="http://schemas.microsoft.com/office/drawing/2014/main" id="{14FF0D33-A03E-D3F3-090F-A0CEC0C01983}"/>
              </a:ext>
            </a:extLst>
          </p:cNvPr>
          <p:cNvSpPr txBox="1"/>
          <p:nvPr userDrawn="1"/>
        </p:nvSpPr>
        <p:spPr>
          <a:xfrm>
            <a:off x="1987420" y="9836354"/>
            <a:ext cx="434734" cy="307777"/>
          </a:xfrm>
          <a:prstGeom prst="rect">
            <a:avLst/>
          </a:prstGeom>
          <a:noFill/>
        </p:spPr>
        <p:txBody>
          <a:bodyPr wrap="none" rtlCol="0">
            <a:spAutoFit/>
          </a:bodyPr>
          <a:lstStyle/>
          <a:p>
            <a:fld id="{9EE5FAB2-E5D2-4EAA-B59C-B03499552E39}" type="slidenum">
              <a:rPr lang="en-US" sz="1400" smtClean="0">
                <a:solidFill>
                  <a:srgbClr val="FFCD05"/>
                </a:solidFill>
              </a:rPr>
              <a:t>‹#›</a:t>
            </a:fld>
            <a:endParaRPr lang="en-US" sz="1400" dirty="0">
              <a:solidFill>
                <a:srgbClr val="FFCD05"/>
              </a:solidFill>
            </a:endParaRPr>
          </a:p>
        </p:txBody>
      </p:sp>
      <p:sp>
        <p:nvSpPr>
          <p:cNvPr id="13" name="TextBox 12">
            <a:extLst>
              <a:ext uri="{FF2B5EF4-FFF2-40B4-BE49-F238E27FC236}">
                <a16:creationId xmlns:a16="http://schemas.microsoft.com/office/drawing/2014/main" id="{49C62EAC-645B-472B-7081-2E558607CB9B}"/>
              </a:ext>
            </a:extLst>
          </p:cNvPr>
          <p:cNvSpPr txBox="1"/>
          <p:nvPr userDrawn="1"/>
        </p:nvSpPr>
        <p:spPr>
          <a:xfrm>
            <a:off x="1558212" y="9848470"/>
            <a:ext cx="542136" cy="276999"/>
          </a:xfrm>
          <a:prstGeom prst="rect">
            <a:avLst/>
          </a:prstGeom>
          <a:noFill/>
        </p:spPr>
        <p:txBody>
          <a:bodyPr wrap="none" rtlCol="0">
            <a:spAutoFit/>
          </a:bodyPr>
          <a:lstStyle/>
          <a:p>
            <a:r>
              <a:rPr lang="en-US" sz="1200" dirty="0">
                <a:solidFill>
                  <a:schemeClr val="bg1"/>
                </a:solidFill>
              </a:rPr>
              <a:t>slide</a:t>
            </a:r>
          </a:p>
        </p:txBody>
      </p:sp>
      <p:sp>
        <p:nvSpPr>
          <p:cNvPr id="15" name="Text Placeholder 14">
            <a:extLst>
              <a:ext uri="{FF2B5EF4-FFF2-40B4-BE49-F238E27FC236}">
                <a16:creationId xmlns:a16="http://schemas.microsoft.com/office/drawing/2014/main" id="{D02D9A4C-9E77-55DD-C728-6C306FDD2A65}"/>
              </a:ext>
            </a:extLst>
          </p:cNvPr>
          <p:cNvSpPr>
            <a:spLocks noGrp="1"/>
          </p:cNvSpPr>
          <p:nvPr>
            <p:ph type="body" sz="quarter" idx="10" hasCustomPrompt="1"/>
          </p:nvPr>
        </p:nvSpPr>
        <p:spPr>
          <a:xfrm>
            <a:off x="503141" y="2606091"/>
            <a:ext cx="13604745" cy="538325"/>
          </a:xfrm>
        </p:spPr>
        <p:txBody>
          <a:bodyPr/>
          <a:lstStyle>
            <a:lvl1pPr marL="0" indent="0">
              <a:buNone/>
              <a:defRPr>
                <a:solidFill>
                  <a:srgbClr val="FFCD05"/>
                </a:solidFill>
                <a:latin typeface="+mj-lt"/>
              </a:defRPr>
            </a:lvl1pPr>
          </a:lstStyle>
          <a:p>
            <a:pPr lvl="0"/>
            <a:r>
              <a:rPr lang="en-US" dirty="0"/>
              <a:t>Slide Title</a:t>
            </a:r>
          </a:p>
        </p:txBody>
      </p:sp>
    </p:spTree>
    <p:extLst>
      <p:ext uri="{BB962C8B-B14F-4D97-AF65-F5344CB8AC3E}">
        <p14:creationId xmlns:p14="http://schemas.microsoft.com/office/powerpoint/2010/main" val="2383580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st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3D760B-FD40-7075-683D-47FB312E0C35}"/>
              </a:ext>
            </a:extLst>
          </p:cNvPr>
          <p:cNvPicPr>
            <a:picLocks noChangeAspect="1"/>
          </p:cNvPicPr>
          <p:nvPr userDrawn="1"/>
        </p:nvPicPr>
        <p:blipFill>
          <a:blip r:embed="rId2"/>
          <a:stretch>
            <a:fillRect/>
          </a:stretch>
        </p:blipFill>
        <p:spPr>
          <a:xfrm>
            <a:off x="0" y="0"/>
            <a:ext cx="18288000" cy="10287000"/>
          </a:xfrm>
          <a:prstGeom prst="rect">
            <a:avLst/>
          </a:prstGeom>
        </p:spPr>
      </p:pic>
      <p:sp>
        <p:nvSpPr>
          <p:cNvPr id="12" name="TextBox 11">
            <a:extLst>
              <a:ext uri="{FF2B5EF4-FFF2-40B4-BE49-F238E27FC236}">
                <a16:creationId xmlns:a16="http://schemas.microsoft.com/office/drawing/2014/main" id="{14FF0D33-A03E-D3F3-090F-A0CEC0C01983}"/>
              </a:ext>
            </a:extLst>
          </p:cNvPr>
          <p:cNvSpPr txBox="1"/>
          <p:nvPr userDrawn="1"/>
        </p:nvSpPr>
        <p:spPr>
          <a:xfrm>
            <a:off x="1987420" y="9836354"/>
            <a:ext cx="434734" cy="307777"/>
          </a:xfrm>
          <a:prstGeom prst="rect">
            <a:avLst/>
          </a:prstGeom>
          <a:noFill/>
        </p:spPr>
        <p:txBody>
          <a:bodyPr wrap="none" rtlCol="0">
            <a:spAutoFit/>
          </a:bodyPr>
          <a:lstStyle/>
          <a:p>
            <a:fld id="{9EE5FAB2-E5D2-4EAA-B59C-B03499552E39}" type="slidenum">
              <a:rPr lang="en-US" sz="1400" smtClean="0">
                <a:solidFill>
                  <a:srgbClr val="FFCD05"/>
                </a:solidFill>
              </a:rPr>
              <a:t>‹#›</a:t>
            </a:fld>
            <a:endParaRPr lang="en-US" sz="1400" dirty="0">
              <a:solidFill>
                <a:srgbClr val="FFCD05"/>
              </a:solidFill>
            </a:endParaRPr>
          </a:p>
        </p:txBody>
      </p:sp>
      <p:sp>
        <p:nvSpPr>
          <p:cNvPr id="13" name="TextBox 12">
            <a:extLst>
              <a:ext uri="{FF2B5EF4-FFF2-40B4-BE49-F238E27FC236}">
                <a16:creationId xmlns:a16="http://schemas.microsoft.com/office/drawing/2014/main" id="{49C62EAC-645B-472B-7081-2E558607CB9B}"/>
              </a:ext>
            </a:extLst>
          </p:cNvPr>
          <p:cNvSpPr txBox="1"/>
          <p:nvPr userDrawn="1"/>
        </p:nvSpPr>
        <p:spPr>
          <a:xfrm>
            <a:off x="1558212" y="9848470"/>
            <a:ext cx="542136" cy="276999"/>
          </a:xfrm>
          <a:prstGeom prst="rect">
            <a:avLst/>
          </a:prstGeom>
          <a:noFill/>
        </p:spPr>
        <p:txBody>
          <a:bodyPr wrap="none" rtlCol="0">
            <a:spAutoFit/>
          </a:bodyPr>
          <a:lstStyle/>
          <a:p>
            <a:r>
              <a:rPr lang="en-US" sz="1200" dirty="0">
                <a:solidFill>
                  <a:schemeClr val="bg1"/>
                </a:solidFill>
              </a:rPr>
              <a:t>slide</a:t>
            </a:r>
          </a:p>
        </p:txBody>
      </p:sp>
      <p:sp>
        <p:nvSpPr>
          <p:cNvPr id="15" name="Text Placeholder 14">
            <a:extLst>
              <a:ext uri="{FF2B5EF4-FFF2-40B4-BE49-F238E27FC236}">
                <a16:creationId xmlns:a16="http://schemas.microsoft.com/office/drawing/2014/main" id="{D02D9A4C-9E77-55DD-C728-6C306FDD2A65}"/>
              </a:ext>
            </a:extLst>
          </p:cNvPr>
          <p:cNvSpPr>
            <a:spLocks noGrp="1"/>
          </p:cNvSpPr>
          <p:nvPr>
            <p:ph type="body" sz="quarter" idx="10" hasCustomPrompt="1"/>
          </p:nvPr>
        </p:nvSpPr>
        <p:spPr>
          <a:xfrm>
            <a:off x="2341628" y="2327080"/>
            <a:ext cx="13604745" cy="538325"/>
          </a:xfrm>
        </p:spPr>
        <p:txBody>
          <a:bodyPr/>
          <a:lstStyle>
            <a:lvl1pPr marL="0" indent="0" algn="ctr">
              <a:buNone/>
              <a:defRPr>
                <a:solidFill>
                  <a:srgbClr val="FFCD05"/>
                </a:solidFill>
                <a:latin typeface="+mj-lt"/>
              </a:defRPr>
            </a:lvl1pPr>
          </a:lstStyle>
          <a:p>
            <a:pPr lvl="0"/>
            <a:r>
              <a:rPr lang="en-US" dirty="0"/>
              <a:t>Slide Title</a:t>
            </a:r>
          </a:p>
        </p:txBody>
      </p:sp>
    </p:spTree>
    <p:extLst>
      <p:ext uri="{BB962C8B-B14F-4D97-AF65-F5344CB8AC3E}">
        <p14:creationId xmlns:p14="http://schemas.microsoft.com/office/powerpoint/2010/main" val="374960338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B6020759-2434-4C47-8BBE-42676A02D3A3}" type="datetimeFigureOut">
              <a:rPr lang="en-US" smtClean="0"/>
              <a:t>8/7/24</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6532E035-DA9D-4D26-BA66-1C6E81E7AD83}" type="slidenum">
              <a:rPr lang="en-US" smtClean="0"/>
              <a:t>‹#›</a:t>
            </a:fld>
            <a:endParaRPr lang="en-US"/>
          </a:p>
        </p:txBody>
      </p:sp>
    </p:spTree>
    <p:extLst>
      <p:ext uri="{BB962C8B-B14F-4D97-AF65-F5344CB8AC3E}">
        <p14:creationId xmlns:p14="http://schemas.microsoft.com/office/powerpoint/2010/main" val="17804883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hyperlink" Target="https://www.linkedin.com/company/utilities-technology-council/" TargetMode="External"/><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hyperlink" Target="https://utc.org/wp-content/uploads/2024/08/Social-Media-Template-Im-exhibiting.jpg" TargetMode="External"/><Relationship Id="rId4" Type="http://schemas.openxmlformats.org/officeDocument/2006/relationships/hyperlink" Target="https://twitter.com/UTCNow" TargetMode="External"/><Relationship Id="rId9" Type="http://schemas.openxmlformats.org/officeDocument/2006/relationships/image" Target="../media/image13.jp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utc.org/wp-content/uploads/2024/08/logo-on-dark-bg.jpg" TargetMode="External"/><Relationship Id="rId5" Type="http://schemas.openxmlformats.org/officeDocument/2006/relationships/image" Target="../media/image15.png"/><Relationship Id="rId4" Type="http://schemas.openxmlformats.org/officeDocument/2006/relationships/hyperlink" Target="https://utc.org/wp-content/uploads/2024/08/logo-on-white-bg.jpg"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utc.org/wp-content/uploads/2024/08/exhibiting.jpg" TargetMode="External"/><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hyperlink" Target="https://our.utc.org/eweb/DynamicPage.aspx?webcode=EventInfo&amp;Reg_evt_key=f6cf0eae-c299-4122-9db3-7bd9173b5b59&amp;RegPath=&amp;FreeEvent=0&amp;Event=2025%20UTC%20Telecom%20&amp;%20Technology&amp;FundraisingEvent=0&amp;evt_guest_limit=9999"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A1F908F-04A9-92ED-9028-B73B0715C310}"/>
              </a:ext>
            </a:extLst>
          </p:cNvPr>
          <p:cNvSpPr txBox="1"/>
          <p:nvPr/>
        </p:nvSpPr>
        <p:spPr>
          <a:xfrm>
            <a:off x="4030264" y="4285674"/>
            <a:ext cx="10227480" cy="1200329"/>
          </a:xfrm>
          <a:prstGeom prst="rect">
            <a:avLst/>
          </a:prstGeom>
          <a:noFill/>
        </p:spPr>
        <p:txBody>
          <a:bodyPr wrap="none" rtlCol="0">
            <a:spAutoFit/>
          </a:bodyPr>
          <a:lstStyle/>
          <a:p>
            <a:pPr algn="ctr"/>
            <a:r>
              <a:rPr lang="en-US" sz="7200" dirty="0">
                <a:solidFill>
                  <a:schemeClr val="bg1"/>
                </a:solidFill>
                <a:latin typeface="Poppins SemiBold" panose="00000700000000000000" pitchFamily="50" charset="0"/>
                <a:cs typeface="Poppins SemiBold" panose="00000700000000000000" pitchFamily="50" charset="0"/>
              </a:rPr>
              <a:t>EXHIBITORS MEDIA KIT</a:t>
            </a:r>
          </a:p>
        </p:txBody>
      </p:sp>
      <p:sp>
        <p:nvSpPr>
          <p:cNvPr id="7" name="TextBox 6">
            <a:extLst>
              <a:ext uri="{FF2B5EF4-FFF2-40B4-BE49-F238E27FC236}">
                <a16:creationId xmlns:a16="http://schemas.microsoft.com/office/drawing/2014/main" id="{8BBA9431-AAB4-9E2A-0690-C7EC36B2DE8F}"/>
              </a:ext>
            </a:extLst>
          </p:cNvPr>
          <p:cNvSpPr txBox="1"/>
          <p:nvPr/>
        </p:nvSpPr>
        <p:spPr>
          <a:xfrm>
            <a:off x="6534151" y="5818909"/>
            <a:ext cx="5219699" cy="584775"/>
          </a:xfrm>
          <a:prstGeom prst="rect">
            <a:avLst/>
          </a:prstGeom>
          <a:noFill/>
        </p:spPr>
        <p:txBody>
          <a:bodyPr wrap="none" rtlCol="0">
            <a:spAutoFit/>
          </a:bodyPr>
          <a:lstStyle/>
          <a:p>
            <a:pPr algn="ctr"/>
            <a:r>
              <a:rPr lang="en-US" sz="3200" dirty="0">
                <a:solidFill>
                  <a:srgbClr val="FFCD05"/>
                </a:solidFill>
                <a:latin typeface="Poppins" panose="00000500000000000000" pitchFamily="50" charset="0"/>
                <a:cs typeface="Poppins" panose="00000500000000000000" pitchFamily="50" charset="0"/>
              </a:rPr>
              <a:t>TELECOM &amp; TECHNOLOGY</a:t>
            </a:r>
          </a:p>
        </p:txBody>
      </p:sp>
      <p:sp>
        <p:nvSpPr>
          <p:cNvPr id="9" name="TextBox 8">
            <a:extLst>
              <a:ext uri="{FF2B5EF4-FFF2-40B4-BE49-F238E27FC236}">
                <a16:creationId xmlns:a16="http://schemas.microsoft.com/office/drawing/2014/main" id="{B3F79A81-A2C7-DA17-FFE5-12236B76C3E8}"/>
              </a:ext>
            </a:extLst>
          </p:cNvPr>
          <p:cNvSpPr txBox="1"/>
          <p:nvPr/>
        </p:nvSpPr>
        <p:spPr>
          <a:xfrm>
            <a:off x="6132945" y="6890388"/>
            <a:ext cx="6022110" cy="461665"/>
          </a:xfrm>
          <a:prstGeom prst="rect">
            <a:avLst/>
          </a:prstGeom>
          <a:noFill/>
        </p:spPr>
        <p:txBody>
          <a:bodyPr wrap="square">
            <a:spAutoFit/>
          </a:bodyPr>
          <a:lstStyle/>
          <a:p>
            <a:pPr algn="ctr"/>
            <a:r>
              <a:rPr lang="en-US" sz="2400" dirty="0">
                <a:solidFill>
                  <a:srgbClr val="FFCD05"/>
                </a:solidFill>
                <a:latin typeface="Poppins" panose="00000500000000000000" pitchFamily="50" charset="0"/>
                <a:cs typeface="Poppins" panose="00000500000000000000" pitchFamily="50" charset="0"/>
              </a:rPr>
              <a:t>June 16th - 19th 2025 </a:t>
            </a:r>
            <a:r>
              <a:rPr lang="en-US" sz="2400" dirty="0">
                <a:solidFill>
                  <a:schemeClr val="bg1"/>
                </a:solidFill>
                <a:latin typeface="Poppins" panose="00000500000000000000" pitchFamily="50" charset="0"/>
                <a:cs typeface="Poppins" panose="00000500000000000000" pitchFamily="50" charset="0"/>
              </a:rPr>
              <a:t>• Long Beach, CA </a:t>
            </a:r>
          </a:p>
        </p:txBody>
      </p:sp>
    </p:spTree>
    <p:extLst>
      <p:ext uri="{BB962C8B-B14F-4D97-AF65-F5344CB8AC3E}">
        <p14:creationId xmlns:p14="http://schemas.microsoft.com/office/powerpoint/2010/main" val="40696188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86785E-CE01-80B0-8651-A0D5B1E84DE7}"/>
              </a:ext>
            </a:extLst>
          </p:cNvPr>
          <p:cNvSpPr>
            <a:spLocks noGrp="1"/>
          </p:cNvSpPr>
          <p:nvPr>
            <p:ph type="body" sz="quarter" idx="10"/>
          </p:nvPr>
        </p:nvSpPr>
        <p:spPr/>
        <p:txBody>
          <a:bodyPr>
            <a:normAutofit fontScale="85000" lnSpcReduction="20000"/>
          </a:bodyPr>
          <a:lstStyle/>
          <a:p>
            <a:r>
              <a:rPr lang="en-US" dirty="0"/>
              <a:t>In This Media Kit</a:t>
            </a:r>
          </a:p>
        </p:txBody>
      </p:sp>
      <p:sp>
        <p:nvSpPr>
          <p:cNvPr id="4" name="TextBox 3">
            <a:extLst>
              <a:ext uri="{FF2B5EF4-FFF2-40B4-BE49-F238E27FC236}">
                <a16:creationId xmlns:a16="http://schemas.microsoft.com/office/drawing/2014/main" id="{6B8767A3-87D6-8D10-C16F-4E0AE4DDF579}"/>
              </a:ext>
            </a:extLst>
          </p:cNvPr>
          <p:cNvSpPr txBox="1"/>
          <p:nvPr/>
        </p:nvSpPr>
        <p:spPr>
          <a:xfrm>
            <a:off x="1315616" y="3458423"/>
            <a:ext cx="9144000" cy="2677656"/>
          </a:xfrm>
          <a:prstGeom prst="rect">
            <a:avLst/>
          </a:prstGeom>
          <a:noFill/>
        </p:spPr>
        <p:txBody>
          <a:bodyPr wrap="square">
            <a:spAutoFit/>
          </a:bodyPr>
          <a:lstStyle/>
          <a:p>
            <a:pPr marL="645475" indent="-342900">
              <a:buBlip>
                <a:blip r:embed="rId2"/>
              </a:buBlip>
            </a:pPr>
            <a:r>
              <a:rPr lang="en-US" sz="2400" dirty="0">
                <a:solidFill>
                  <a:srgbClr val="FFFFFF"/>
                </a:solidFill>
                <a:latin typeface="Poppins"/>
                <a:cs typeface="Poppins"/>
              </a:rPr>
              <a:t>Social media guide and templates</a:t>
            </a:r>
          </a:p>
          <a:p>
            <a:pPr marL="645475" indent="-342900">
              <a:buBlip>
                <a:blip r:embed="rId2"/>
              </a:buBlip>
            </a:pPr>
            <a:endParaRPr lang="en-US" sz="2400" dirty="0">
              <a:solidFill>
                <a:srgbClr val="FFFFFF"/>
              </a:solidFill>
              <a:latin typeface="Poppins"/>
              <a:cs typeface="Poppins"/>
            </a:endParaRPr>
          </a:p>
          <a:p>
            <a:pPr marL="645475" indent="-342900">
              <a:buBlip>
                <a:blip r:embed="rId2"/>
              </a:buBlip>
            </a:pPr>
            <a:r>
              <a:rPr lang="en-US" sz="2400" dirty="0">
                <a:solidFill>
                  <a:srgbClr val="FFFFFF"/>
                </a:solidFill>
                <a:latin typeface="Poppins"/>
                <a:cs typeface="Poppins"/>
              </a:rPr>
              <a:t>Event logos</a:t>
            </a:r>
          </a:p>
          <a:p>
            <a:pPr marL="645475" indent="-342900">
              <a:buBlip>
                <a:blip r:embed="rId2"/>
              </a:buBlip>
            </a:pPr>
            <a:endParaRPr lang="en-US" sz="2400" dirty="0">
              <a:solidFill>
                <a:srgbClr val="FFFFFF"/>
              </a:solidFill>
              <a:latin typeface="Poppins"/>
              <a:cs typeface="Poppins"/>
            </a:endParaRPr>
          </a:p>
          <a:p>
            <a:pPr marL="645475" indent="-342900">
              <a:buBlip>
                <a:blip r:embed="rId2"/>
              </a:buBlip>
            </a:pPr>
            <a:r>
              <a:rPr lang="en-US" sz="2400" dirty="0">
                <a:solidFill>
                  <a:srgbClr val="FFFFFF"/>
                </a:solidFill>
                <a:latin typeface="Poppins"/>
                <a:cs typeface="Poppins"/>
              </a:rPr>
              <a:t>Email signature</a:t>
            </a:r>
          </a:p>
          <a:p>
            <a:pPr marL="645475" indent="-342900">
              <a:buBlip>
                <a:blip r:embed="rId2"/>
              </a:buBlip>
            </a:pPr>
            <a:endParaRPr lang="en-US" sz="2400" dirty="0">
              <a:solidFill>
                <a:srgbClr val="FFFFFF"/>
              </a:solidFill>
              <a:latin typeface="Poppins"/>
              <a:cs typeface="Poppins"/>
            </a:endParaRPr>
          </a:p>
          <a:p>
            <a:pPr marL="645475" indent="-342900">
              <a:buBlip>
                <a:blip r:embed="rId2"/>
              </a:buBlip>
            </a:pPr>
            <a:r>
              <a:rPr lang="en-US" sz="2400" dirty="0">
                <a:solidFill>
                  <a:srgbClr val="FFFFFF"/>
                </a:solidFill>
                <a:latin typeface="Poppins"/>
                <a:cs typeface="Poppins"/>
              </a:rPr>
              <a:t>Event listing text</a:t>
            </a:r>
          </a:p>
        </p:txBody>
      </p:sp>
    </p:spTree>
    <p:extLst>
      <p:ext uri="{BB962C8B-B14F-4D97-AF65-F5344CB8AC3E}">
        <p14:creationId xmlns:p14="http://schemas.microsoft.com/office/powerpoint/2010/main" val="24006842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7DED4F-61EA-1F29-0591-CF5821D8C422}"/>
              </a:ext>
            </a:extLst>
          </p:cNvPr>
          <p:cNvSpPr>
            <a:spLocks noGrp="1"/>
          </p:cNvSpPr>
          <p:nvPr>
            <p:ph type="body" sz="quarter" idx="10"/>
          </p:nvPr>
        </p:nvSpPr>
        <p:spPr/>
        <p:txBody>
          <a:bodyPr>
            <a:normAutofit fontScale="85000" lnSpcReduction="20000"/>
          </a:bodyPr>
          <a:lstStyle/>
          <a:p>
            <a:r>
              <a:rPr lang="en-US" dirty="0"/>
              <a:t>Spread The Word</a:t>
            </a:r>
          </a:p>
        </p:txBody>
      </p:sp>
      <p:sp>
        <p:nvSpPr>
          <p:cNvPr id="3" name="TextBox 2">
            <a:extLst>
              <a:ext uri="{FF2B5EF4-FFF2-40B4-BE49-F238E27FC236}">
                <a16:creationId xmlns:a16="http://schemas.microsoft.com/office/drawing/2014/main" id="{77040FFF-10BC-4824-A114-F623E026A190}"/>
              </a:ext>
            </a:extLst>
          </p:cNvPr>
          <p:cNvSpPr txBox="1"/>
          <p:nvPr/>
        </p:nvSpPr>
        <p:spPr>
          <a:xfrm>
            <a:off x="503141" y="3331029"/>
            <a:ext cx="8920777" cy="1304203"/>
          </a:xfrm>
          <a:prstGeom prst="rect">
            <a:avLst/>
          </a:prstGeom>
          <a:noFill/>
        </p:spPr>
        <p:txBody>
          <a:bodyPr wrap="square" rtlCol="0">
            <a:spAutoFit/>
          </a:bodyPr>
          <a:lstStyle/>
          <a:p>
            <a:pPr>
              <a:lnSpc>
                <a:spcPct val="150000"/>
              </a:lnSpc>
            </a:pPr>
            <a:r>
              <a:rPr lang="en-US" sz="1800" dirty="0">
                <a:solidFill>
                  <a:srgbClr val="FFFFFF"/>
                </a:solidFill>
                <a:latin typeface="Poppins"/>
                <a:cs typeface="Poppins"/>
              </a:rPr>
              <a:t>Thank you for joining UTC for our most exciting educational event of the year! To share this exciting opportunity with your network, we've created content that's a breeze to share.</a:t>
            </a:r>
          </a:p>
        </p:txBody>
      </p:sp>
      <p:sp>
        <p:nvSpPr>
          <p:cNvPr id="4" name="TextBox 3">
            <a:extLst>
              <a:ext uri="{FF2B5EF4-FFF2-40B4-BE49-F238E27FC236}">
                <a16:creationId xmlns:a16="http://schemas.microsoft.com/office/drawing/2014/main" id="{5DF4DA7C-A643-A898-E37E-41CC2B178961}"/>
              </a:ext>
            </a:extLst>
          </p:cNvPr>
          <p:cNvSpPr txBox="1"/>
          <p:nvPr/>
        </p:nvSpPr>
        <p:spPr>
          <a:xfrm>
            <a:off x="1212414" y="5111260"/>
            <a:ext cx="8587368" cy="1477328"/>
          </a:xfrm>
          <a:prstGeom prst="rect">
            <a:avLst/>
          </a:prstGeom>
          <a:noFill/>
        </p:spPr>
        <p:txBody>
          <a:bodyPr wrap="square">
            <a:spAutoFit/>
          </a:bodyPr>
          <a:lstStyle/>
          <a:p>
            <a:pPr marL="645475" indent="-342900">
              <a:buBlip>
                <a:blip r:embed="rId2"/>
              </a:buBlip>
            </a:pPr>
            <a:r>
              <a:rPr lang="en-US" dirty="0">
                <a:solidFill>
                  <a:srgbClr val="FFFFFF"/>
                </a:solidFill>
                <a:latin typeface="Poppins"/>
                <a:cs typeface="Poppins"/>
              </a:rPr>
              <a:t>Use our official promotional graphics to promote your participation with the included templates</a:t>
            </a:r>
          </a:p>
          <a:p>
            <a:pPr marL="645475" indent="-342900">
              <a:buBlip>
                <a:blip r:embed="rId2"/>
              </a:buBlip>
            </a:pPr>
            <a:endParaRPr lang="en-US" dirty="0">
              <a:solidFill>
                <a:srgbClr val="FFFFFF"/>
              </a:solidFill>
              <a:latin typeface="Poppins"/>
              <a:cs typeface="Poppins"/>
            </a:endParaRPr>
          </a:p>
          <a:p>
            <a:pPr marL="645475" indent="-342900">
              <a:buBlip>
                <a:blip r:embed="rId2"/>
              </a:buBlip>
            </a:pPr>
            <a:r>
              <a:rPr lang="en-US" dirty="0">
                <a:solidFill>
                  <a:srgbClr val="FFFFFF"/>
                </a:solidFill>
                <a:latin typeface="Poppins"/>
                <a:cs typeface="Poppins"/>
              </a:rPr>
              <a:t>Be sure to tag us and use </a:t>
            </a:r>
            <a:r>
              <a:rPr lang="en-US" dirty="0">
                <a:solidFill>
                  <a:srgbClr val="FFCD05"/>
                </a:solidFill>
                <a:latin typeface="Poppins"/>
                <a:cs typeface="Poppins"/>
              </a:rPr>
              <a:t>#UTCTNT25 </a:t>
            </a:r>
            <a:r>
              <a:rPr lang="en-US" dirty="0">
                <a:solidFill>
                  <a:srgbClr val="FFFFFF"/>
                </a:solidFill>
                <a:latin typeface="Poppins"/>
                <a:cs typeface="Poppins"/>
              </a:rPr>
              <a:t>to get noticed by our audience</a:t>
            </a:r>
          </a:p>
        </p:txBody>
      </p:sp>
      <p:grpSp>
        <p:nvGrpSpPr>
          <p:cNvPr id="11" name="Group 10">
            <a:extLst>
              <a:ext uri="{FF2B5EF4-FFF2-40B4-BE49-F238E27FC236}">
                <a16:creationId xmlns:a16="http://schemas.microsoft.com/office/drawing/2014/main" id="{A0889DF3-5AEA-E1FA-CB30-9BE4544B6D5E}"/>
              </a:ext>
            </a:extLst>
          </p:cNvPr>
          <p:cNvGrpSpPr/>
          <p:nvPr/>
        </p:nvGrpSpPr>
        <p:grpSpPr>
          <a:xfrm>
            <a:off x="1922095" y="7930138"/>
            <a:ext cx="5419895" cy="788171"/>
            <a:chOff x="3526960" y="8014113"/>
            <a:chExt cx="5419895" cy="788171"/>
          </a:xfrm>
        </p:grpSpPr>
        <p:sp>
          <p:nvSpPr>
            <p:cNvPr id="5" name="object 3">
              <a:extLst>
                <a:ext uri="{FF2B5EF4-FFF2-40B4-BE49-F238E27FC236}">
                  <a16:creationId xmlns:a16="http://schemas.microsoft.com/office/drawing/2014/main" id="{6FDAD4B5-9B78-A4D6-BE1F-299DC0144115}"/>
                </a:ext>
              </a:extLst>
            </p:cNvPr>
            <p:cNvSpPr txBox="1"/>
            <p:nvPr/>
          </p:nvSpPr>
          <p:spPr>
            <a:xfrm>
              <a:off x="5048796" y="8036495"/>
              <a:ext cx="3898059" cy="294470"/>
            </a:xfrm>
            <a:prstGeom prst="rect">
              <a:avLst/>
            </a:prstGeom>
          </p:spPr>
          <p:txBody>
            <a:bodyPr vert="horz" wrap="square" lIns="0" tIns="11206" rIns="0" bIns="0" rtlCol="0">
              <a:spAutoFit/>
            </a:bodyPr>
            <a:lstStyle/>
            <a:p>
              <a:pPr marL="11206" marR="142883">
                <a:lnSpc>
                  <a:spcPct val="115399"/>
                </a:lnSpc>
                <a:spcBef>
                  <a:spcPts val="88"/>
                </a:spcBef>
              </a:pPr>
              <a:r>
                <a:rPr lang="en-US" sz="1600" dirty="0">
                  <a:solidFill>
                    <a:srgbClr val="FFFFFF"/>
                  </a:solidFill>
                  <a:latin typeface="Poppins"/>
                  <a:cs typeface="Poppins"/>
                </a:rPr>
                <a:t>Utilities Technology Council </a:t>
              </a:r>
              <a:r>
                <a:rPr lang="en-US" sz="1600" dirty="0">
                  <a:solidFill>
                    <a:srgbClr val="FFCD05"/>
                  </a:solidFill>
                  <a:latin typeface="Poppins"/>
                  <a:cs typeface="Poppins"/>
                  <a:hlinkClick r:id="rId3">
                    <a:extLst>
                      <a:ext uri="{A12FA001-AC4F-418D-AE19-62706E023703}">
                        <ahyp:hlinkClr xmlns:ahyp="http://schemas.microsoft.com/office/drawing/2018/hyperlinkcolor" val="tx"/>
                      </a:ext>
                    </a:extLst>
                  </a:hlinkClick>
                </a:rPr>
                <a:t>link</a:t>
              </a:r>
              <a:endParaRPr lang="en-US" sz="1600" dirty="0">
                <a:solidFill>
                  <a:srgbClr val="FFCD05"/>
                </a:solidFill>
                <a:latin typeface="Poppins"/>
                <a:cs typeface="Poppins"/>
              </a:endParaRPr>
            </a:p>
          </p:txBody>
        </p:sp>
        <p:sp>
          <p:nvSpPr>
            <p:cNvPr id="6" name="object 3">
              <a:extLst>
                <a:ext uri="{FF2B5EF4-FFF2-40B4-BE49-F238E27FC236}">
                  <a16:creationId xmlns:a16="http://schemas.microsoft.com/office/drawing/2014/main" id="{202D75BB-60F8-885C-968D-59FDCD08F6C5}"/>
                </a:ext>
              </a:extLst>
            </p:cNvPr>
            <p:cNvSpPr txBox="1"/>
            <p:nvPr/>
          </p:nvSpPr>
          <p:spPr>
            <a:xfrm>
              <a:off x="5048797" y="8459556"/>
              <a:ext cx="3552827" cy="294470"/>
            </a:xfrm>
            <a:prstGeom prst="rect">
              <a:avLst/>
            </a:prstGeom>
          </p:spPr>
          <p:txBody>
            <a:bodyPr vert="horz" wrap="square" lIns="0" tIns="11206" rIns="0" bIns="0" rtlCol="0">
              <a:spAutoFit/>
            </a:bodyPr>
            <a:lstStyle/>
            <a:p>
              <a:pPr marL="11206" marR="142883">
                <a:lnSpc>
                  <a:spcPct val="115399"/>
                </a:lnSpc>
                <a:spcBef>
                  <a:spcPts val="88"/>
                </a:spcBef>
              </a:pPr>
              <a:r>
                <a:rPr lang="en-US" sz="1600" dirty="0">
                  <a:solidFill>
                    <a:srgbClr val="FFFFFF"/>
                  </a:solidFill>
                  <a:latin typeface="Poppins"/>
                  <a:cs typeface="Poppins"/>
                </a:rPr>
                <a:t>@UTCNow </a:t>
              </a:r>
              <a:r>
                <a:rPr lang="en-US" sz="1600" dirty="0">
                  <a:solidFill>
                    <a:srgbClr val="FFCD05"/>
                  </a:solidFill>
                  <a:latin typeface="Poppins"/>
                  <a:cs typeface="Poppins"/>
                  <a:hlinkClick r:id="rId4">
                    <a:extLst>
                      <a:ext uri="{A12FA001-AC4F-418D-AE19-62706E023703}">
                        <ahyp:hlinkClr xmlns:ahyp="http://schemas.microsoft.com/office/drawing/2018/hyperlinkcolor" val="tx"/>
                      </a:ext>
                    </a:extLst>
                  </a:hlinkClick>
                </a:rPr>
                <a:t>link</a:t>
              </a:r>
              <a:endParaRPr lang="en-US" sz="1600" dirty="0">
                <a:solidFill>
                  <a:srgbClr val="FFCD05"/>
                </a:solidFill>
                <a:latin typeface="Poppins"/>
                <a:cs typeface="Poppins"/>
              </a:endParaRPr>
            </a:p>
          </p:txBody>
        </p:sp>
        <p:sp>
          <p:nvSpPr>
            <p:cNvPr id="7" name="TextBox 6">
              <a:extLst>
                <a:ext uri="{FF2B5EF4-FFF2-40B4-BE49-F238E27FC236}">
                  <a16:creationId xmlns:a16="http://schemas.microsoft.com/office/drawing/2014/main" id="{2D0F3383-3BD5-0587-4B43-14F5E5327AEA}"/>
                </a:ext>
              </a:extLst>
            </p:cNvPr>
            <p:cNvSpPr txBox="1"/>
            <p:nvPr/>
          </p:nvSpPr>
          <p:spPr>
            <a:xfrm>
              <a:off x="3750298" y="8017312"/>
              <a:ext cx="1250910" cy="338554"/>
            </a:xfrm>
            <a:prstGeom prst="rect">
              <a:avLst/>
            </a:prstGeom>
            <a:noFill/>
          </p:spPr>
          <p:txBody>
            <a:bodyPr wrap="square" rtlCol="0">
              <a:spAutoFit/>
            </a:bodyPr>
            <a:lstStyle/>
            <a:p>
              <a:r>
                <a:rPr lang="en-US" sz="1600" dirty="0">
                  <a:solidFill>
                    <a:srgbClr val="FCD804"/>
                  </a:solidFill>
                  <a:latin typeface="Poppins Medium" panose="00000600000000000000" pitchFamily="50" charset="0"/>
                  <a:cs typeface="Poppins Medium" panose="00000600000000000000" pitchFamily="50" charset="0"/>
                </a:rPr>
                <a:t>LinkedIn</a:t>
              </a:r>
            </a:p>
          </p:txBody>
        </p:sp>
        <p:sp>
          <p:nvSpPr>
            <p:cNvPr id="8" name="TextBox 7">
              <a:extLst>
                <a:ext uri="{FF2B5EF4-FFF2-40B4-BE49-F238E27FC236}">
                  <a16:creationId xmlns:a16="http://schemas.microsoft.com/office/drawing/2014/main" id="{025CD35E-8276-E3BA-713C-33F4EFAD16E0}"/>
                </a:ext>
              </a:extLst>
            </p:cNvPr>
            <p:cNvSpPr txBox="1"/>
            <p:nvPr/>
          </p:nvSpPr>
          <p:spPr>
            <a:xfrm>
              <a:off x="3750298" y="8463730"/>
              <a:ext cx="1250910" cy="338554"/>
            </a:xfrm>
            <a:prstGeom prst="rect">
              <a:avLst/>
            </a:prstGeom>
            <a:noFill/>
          </p:spPr>
          <p:txBody>
            <a:bodyPr wrap="square" rtlCol="0">
              <a:spAutoFit/>
            </a:bodyPr>
            <a:lstStyle/>
            <a:p>
              <a:r>
                <a:rPr lang="en-US" sz="1600" dirty="0">
                  <a:solidFill>
                    <a:srgbClr val="FCD804"/>
                  </a:solidFill>
                  <a:latin typeface="Poppins Medium" panose="00000600000000000000" pitchFamily="50" charset="0"/>
                  <a:cs typeface="Poppins Medium" panose="00000600000000000000" pitchFamily="50" charset="0"/>
                </a:rPr>
                <a:t>Twitter</a:t>
              </a:r>
            </a:p>
          </p:txBody>
        </p:sp>
        <p:pic>
          <p:nvPicPr>
            <p:cNvPr id="9" name="Graphic 8">
              <a:extLst>
                <a:ext uri="{FF2B5EF4-FFF2-40B4-BE49-F238E27FC236}">
                  <a16:creationId xmlns:a16="http://schemas.microsoft.com/office/drawing/2014/main" id="{068658AA-6212-B1B3-2B8F-C98A3BE60E47}"/>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536367" y="8014113"/>
              <a:ext cx="213931" cy="213931"/>
            </a:xfrm>
            <a:prstGeom prst="rect">
              <a:avLst/>
            </a:prstGeom>
          </p:spPr>
        </p:pic>
        <p:pic>
          <p:nvPicPr>
            <p:cNvPr id="10" name="Graphic 9">
              <a:extLst>
                <a:ext uri="{FF2B5EF4-FFF2-40B4-BE49-F238E27FC236}">
                  <a16:creationId xmlns:a16="http://schemas.microsoft.com/office/drawing/2014/main" id="{3699A392-E318-2279-7927-CB64FF0F40F0}"/>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526960" y="8487549"/>
              <a:ext cx="223871" cy="181572"/>
            </a:xfrm>
            <a:prstGeom prst="rect">
              <a:avLst/>
            </a:prstGeom>
          </p:spPr>
        </p:pic>
      </p:grpSp>
      <p:pic>
        <p:nvPicPr>
          <p:cNvPr id="13" name="Picture 12" descr="A screenshot of a website&#10;&#10;Description automatically generated">
            <a:extLst>
              <a:ext uri="{FF2B5EF4-FFF2-40B4-BE49-F238E27FC236}">
                <a16:creationId xmlns:a16="http://schemas.microsoft.com/office/drawing/2014/main" id="{DA2CB21E-101E-586E-822E-0EB7B233FD8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97987" y="1979500"/>
            <a:ext cx="6904482" cy="6904482"/>
          </a:xfrm>
          <a:prstGeom prst="rect">
            <a:avLst/>
          </a:prstGeom>
        </p:spPr>
      </p:pic>
      <p:sp>
        <p:nvSpPr>
          <p:cNvPr id="12" name="TextBox 11">
            <a:extLst>
              <a:ext uri="{FF2B5EF4-FFF2-40B4-BE49-F238E27FC236}">
                <a16:creationId xmlns:a16="http://schemas.microsoft.com/office/drawing/2014/main" id="{412F09C1-5BB6-DA37-F8CE-C5B103D68BB4}"/>
              </a:ext>
            </a:extLst>
          </p:cNvPr>
          <p:cNvSpPr txBox="1"/>
          <p:nvPr/>
        </p:nvSpPr>
        <p:spPr>
          <a:xfrm>
            <a:off x="10035832" y="9141241"/>
            <a:ext cx="6428792" cy="369332"/>
          </a:xfrm>
          <a:prstGeom prst="rect">
            <a:avLst/>
          </a:prstGeom>
          <a:noFill/>
        </p:spPr>
        <p:txBody>
          <a:bodyPr wrap="square" rtlCol="0">
            <a:spAutoFit/>
          </a:bodyPr>
          <a:lstStyle/>
          <a:p>
            <a:pPr algn="ctr"/>
            <a:r>
              <a:rPr lang="en-US" u="sng" dirty="0">
                <a:solidFill>
                  <a:srgbClr val="FFCD05"/>
                </a:solidFill>
                <a:hlinkClick r:id="rId10">
                  <a:extLst>
                    <a:ext uri="{A12FA001-AC4F-418D-AE19-62706E023703}">
                      <ahyp:hlinkClr xmlns:ahyp="http://schemas.microsoft.com/office/drawing/2018/hyperlinkcolor" val="tx"/>
                    </a:ext>
                  </a:extLst>
                </a:hlinkClick>
              </a:rPr>
              <a:t>Click here </a:t>
            </a:r>
            <a:r>
              <a:rPr lang="en-US" dirty="0">
                <a:solidFill>
                  <a:schemeClr val="bg1"/>
                </a:solidFill>
              </a:rPr>
              <a:t>to download this graphic</a:t>
            </a:r>
          </a:p>
        </p:txBody>
      </p:sp>
    </p:spTree>
    <p:extLst>
      <p:ext uri="{BB962C8B-B14F-4D97-AF65-F5344CB8AC3E}">
        <p14:creationId xmlns:p14="http://schemas.microsoft.com/office/powerpoint/2010/main" val="709846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67E122-6FD1-CA54-F96C-A73B56658E1D}"/>
              </a:ext>
            </a:extLst>
          </p:cNvPr>
          <p:cNvSpPr>
            <a:spLocks noGrp="1"/>
          </p:cNvSpPr>
          <p:nvPr>
            <p:ph type="body" sz="quarter" idx="10"/>
          </p:nvPr>
        </p:nvSpPr>
        <p:spPr/>
        <p:txBody>
          <a:bodyPr>
            <a:normAutofit fontScale="85000" lnSpcReduction="20000"/>
          </a:bodyPr>
          <a:lstStyle/>
          <a:p>
            <a:r>
              <a:rPr lang="en-US" dirty="0"/>
              <a:t>Event Logos</a:t>
            </a:r>
          </a:p>
        </p:txBody>
      </p:sp>
      <p:pic>
        <p:nvPicPr>
          <p:cNvPr id="4" name="Picture 3">
            <a:extLst>
              <a:ext uri="{FF2B5EF4-FFF2-40B4-BE49-F238E27FC236}">
                <a16:creationId xmlns:a16="http://schemas.microsoft.com/office/drawing/2014/main" id="{571A05D6-F69A-BFA4-00AD-AAFB643C6453}"/>
              </a:ext>
            </a:extLst>
          </p:cNvPr>
          <p:cNvPicPr>
            <a:picLocks noChangeAspect="1"/>
          </p:cNvPicPr>
          <p:nvPr/>
        </p:nvPicPr>
        <p:blipFill>
          <a:blip r:embed="rId3"/>
          <a:stretch>
            <a:fillRect/>
          </a:stretch>
        </p:blipFill>
        <p:spPr>
          <a:xfrm>
            <a:off x="4741919" y="2463281"/>
            <a:ext cx="6548122" cy="2418378"/>
          </a:xfrm>
          <a:prstGeom prst="rect">
            <a:avLst/>
          </a:prstGeom>
        </p:spPr>
      </p:pic>
      <p:sp>
        <p:nvSpPr>
          <p:cNvPr id="5" name="TextBox 4">
            <a:extLst>
              <a:ext uri="{FF2B5EF4-FFF2-40B4-BE49-F238E27FC236}">
                <a16:creationId xmlns:a16="http://schemas.microsoft.com/office/drawing/2014/main" id="{2A66ECDB-6FF6-A613-B9DD-20E3818FD7AE}"/>
              </a:ext>
            </a:extLst>
          </p:cNvPr>
          <p:cNvSpPr txBox="1"/>
          <p:nvPr/>
        </p:nvSpPr>
        <p:spPr>
          <a:xfrm>
            <a:off x="4842588" y="5143500"/>
            <a:ext cx="6428792" cy="369332"/>
          </a:xfrm>
          <a:prstGeom prst="rect">
            <a:avLst/>
          </a:prstGeom>
          <a:noFill/>
        </p:spPr>
        <p:txBody>
          <a:bodyPr wrap="square" rtlCol="0">
            <a:spAutoFit/>
          </a:bodyPr>
          <a:lstStyle/>
          <a:p>
            <a:pPr algn="ctr"/>
            <a:r>
              <a:rPr lang="en-US" u="sng" dirty="0">
                <a:solidFill>
                  <a:srgbClr val="FFCD05"/>
                </a:solidFill>
                <a:hlinkClick r:id="rId4">
                  <a:extLst>
                    <a:ext uri="{A12FA001-AC4F-418D-AE19-62706E023703}">
                      <ahyp:hlinkClr xmlns:ahyp="http://schemas.microsoft.com/office/drawing/2018/hyperlinkcolor" val="tx"/>
                    </a:ext>
                  </a:extLst>
                </a:hlinkClick>
              </a:rPr>
              <a:t>Click here </a:t>
            </a:r>
            <a:r>
              <a:rPr lang="en-US" dirty="0">
                <a:solidFill>
                  <a:schemeClr val="bg1"/>
                </a:solidFill>
              </a:rPr>
              <a:t>to download this graphic</a:t>
            </a:r>
          </a:p>
        </p:txBody>
      </p:sp>
      <p:pic>
        <p:nvPicPr>
          <p:cNvPr id="7" name="Picture 6">
            <a:extLst>
              <a:ext uri="{FF2B5EF4-FFF2-40B4-BE49-F238E27FC236}">
                <a16:creationId xmlns:a16="http://schemas.microsoft.com/office/drawing/2014/main" id="{1AD51FE2-D6E7-0400-D706-D3B8AD840234}"/>
              </a:ext>
            </a:extLst>
          </p:cNvPr>
          <p:cNvPicPr>
            <a:picLocks noChangeAspect="1"/>
          </p:cNvPicPr>
          <p:nvPr/>
        </p:nvPicPr>
        <p:blipFill>
          <a:blip r:embed="rId5"/>
          <a:stretch>
            <a:fillRect/>
          </a:stretch>
        </p:blipFill>
        <p:spPr>
          <a:xfrm>
            <a:off x="4805266" y="6054590"/>
            <a:ext cx="6267400" cy="1670321"/>
          </a:xfrm>
          <a:prstGeom prst="rect">
            <a:avLst/>
          </a:prstGeom>
        </p:spPr>
      </p:pic>
      <p:sp>
        <p:nvSpPr>
          <p:cNvPr id="8" name="TextBox 7">
            <a:extLst>
              <a:ext uri="{FF2B5EF4-FFF2-40B4-BE49-F238E27FC236}">
                <a16:creationId xmlns:a16="http://schemas.microsoft.com/office/drawing/2014/main" id="{31E690FA-E537-B048-5B53-307DE141377D}"/>
              </a:ext>
            </a:extLst>
          </p:cNvPr>
          <p:cNvSpPr txBox="1"/>
          <p:nvPr/>
        </p:nvSpPr>
        <p:spPr>
          <a:xfrm>
            <a:off x="4814596" y="8248593"/>
            <a:ext cx="6428792" cy="369332"/>
          </a:xfrm>
          <a:prstGeom prst="rect">
            <a:avLst/>
          </a:prstGeom>
          <a:noFill/>
        </p:spPr>
        <p:txBody>
          <a:bodyPr wrap="square" rtlCol="0">
            <a:spAutoFit/>
          </a:bodyPr>
          <a:lstStyle/>
          <a:p>
            <a:pPr algn="ctr"/>
            <a:r>
              <a:rPr lang="en-US" u="sng" dirty="0">
                <a:solidFill>
                  <a:srgbClr val="FFCD05"/>
                </a:solidFill>
                <a:hlinkClick r:id="rId6">
                  <a:extLst>
                    <a:ext uri="{A12FA001-AC4F-418D-AE19-62706E023703}">
                      <ahyp:hlinkClr xmlns:ahyp="http://schemas.microsoft.com/office/drawing/2018/hyperlinkcolor" val="tx"/>
                    </a:ext>
                  </a:extLst>
                </a:hlinkClick>
              </a:rPr>
              <a:t>Click here </a:t>
            </a:r>
            <a:r>
              <a:rPr lang="en-US" dirty="0">
                <a:solidFill>
                  <a:schemeClr val="bg1"/>
                </a:solidFill>
              </a:rPr>
              <a:t>to download this graphic</a:t>
            </a:r>
          </a:p>
        </p:txBody>
      </p:sp>
    </p:spTree>
    <p:extLst>
      <p:ext uri="{BB962C8B-B14F-4D97-AF65-F5344CB8AC3E}">
        <p14:creationId xmlns:p14="http://schemas.microsoft.com/office/powerpoint/2010/main" val="14976791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CB4773-3D02-A027-C635-B48DB0E5A84A}"/>
              </a:ext>
            </a:extLst>
          </p:cNvPr>
          <p:cNvSpPr>
            <a:spLocks noGrp="1"/>
          </p:cNvSpPr>
          <p:nvPr>
            <p:ph type="body" sz="quarter" idx="10"/>
          </p:nvPr>
        </p:nvSpPr>
        <p:spPr/>
        <p:txBody>
          <a:bodyPr>
            <a:normAutofit fontScale="85000" lnSpcReduction="20000"/>
          </a:bodyPr>
          <a:lstStyle/>
          <a:p>
            <a:r>
              <a:rPr lang="en-US" dirty="0"/>
              <a:t>Email Signature</a:t>
            </a:r>
          </a:p>
        </p:txBody>
      </p:sp>
      <p:pic>
        <p:nvPicPr>
          <p:cNvPr id="4" name="Picture 3">
            <a:extLst>
              <a:ext uri="{FF2B5EF4-FFF2-40B4-BE49-F238E27FC236}">
                <a16:creationId xmlns:a16="http://schemas.microsoft.com/office/drawing/2014/main" id="{C1A56D05-74DD-4278-A2AC-D52E1F1255E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03141" y="3723122"/>
            <a:ext cx="6074941" cy="4221892"/>
          </a:xfrm>
          <a:prstGeom prst="rect">
            <a:avLst/>
          </a:prstGeom>
        </p:spPr>
      </p:pic>
      <p:sp>
        <p:nvSpPr>
          <p:cNvPr id="5" name="TextBox 4">
            <a:extLst>
              <a:ext uri="{FF2B5EF4-FFF2-40B4-BE49-F238E27FC236}">
                <a16:creationId xmlns:a16="http://schemas.microsoft.com/office/drawing/2014/main" id="{9C972992-ACCA-3442-57BA-DC8A5B784A64}"/>
              </a:ext>
            </a:extLst>
          </p:cNvPr>
          <p:cNvSpPr txBox="1"/>
          <p:nvPr/>
        </p:nvSpPr>
        <p:spPr>
          <a:xfrm>
            <a:off x="5756988" y="3865206"/>
            <a:ext cx="6428792" cy="369332"/>
          </a:xfrm>
          <a:prstGeom prst="rect">
            <a:avLst/>
          </a:prstGeom>
          <a:noFill/>
        </p:spPr>
        <p:txBody>
          <a:bodyPr wrap="square" rtlCol="0">
            <a:spAutoFit/>
          </a:bodyPr>
          <a:lstStyle/>
          <a:p>
            <a:pPr algn="ctr"/>
            <a:r>
              <a:rPr lang="en-US" u="sng" dirty="0">
                <a:solidFill>
                  <a:srgbClr val="FFCD05"/>
                </a:solidFill>
                <a:hlinkClick r:id="rId3">
                  <a:extLst>
                    <a:ext uri="{A12FA001-AC4F-418D-AE19-62706E023703}">
                      <ahyp:hlinkClr xmlns:ahyp="http://schemas.microsoft.com/office/drawing/2018/hyperlinkcolor" val="tx"/>
                    </a:ext>
                  </a:extLst>
                </a:hlinkClick>
              </a:rPr>
              <a:t>Click here </a:t>
            </a:r>
            <a:r>
              <a:rPr lang="en-US" dirty="0">
                <a:solidFill>
                  <a:schemeClr val="bg1"/>
                </a:solidFill>
              </a:rPr>
              <a:t>to download this graphic</a:t>
            </a:r>
          </a:p>
        </p:txBody>
      </p:sp>
      <p:sp>
        <p:nvSpPr>
          <p:cNvPr id="6" name="TextBox 5">
            <a:extLst>
              <a:ext uri="{FF2B5EF4-FFF2-40B4-BE49-F238E27FC236}">
                <a16:creationId xmlns:a16="http://schemas.microsoft.com/office/drawing/2014/main" id="{675D52B9-DF05-9942-8DCD-B15FEFB7BE62}"/>
              </a:ext>
            </a:extLst>
          </p:cNvPr>
          <p:cNvSpPr txBox="1"/>
          <p:nvPr/>
        </p:nvSpPr>
        <p:spPr>
          <a:xfrm>
            <a:off x="6871996" y="4676489"/>
            <a:ext cx="5019869" cy="646331"/>
          </a:xfrm>
          <a:prstGeom prst="rect">
            <a:avLst/>
          </a:prstGeom>
          <a:noFill/>
        </p:spPr>
        <p:txBody>
          <a:bodyPr wrap="square" rtlCol="0">
            <a:spAutoFit/>
          </a:bodyPr>
          <a:lstStyle/>
          <a:p>
            <a:r>
              <a:rPr lang="en-US" u="sng" dirty="0">
                <a:solidFill>
                  <a:srgbClr val="FFCD05"/>
                </a:solidFill>
                <a:hlinkClick r:id="rId4">
                  <a:extLst>
                    <a:ext uri="{A12FA001-AC4F-418D-AE19-62706E023703}">
                      <ahyp:hlinkClr xmlns:ahyp="http://schemas.microsoft.com/office/drawing/2018/hyperlinkcolor" val="tx"/>
                    </a:ext>
                  </a:extLst>
                </a:hlinkClick>
              </a:rPr>
              <a:t>Click here </a:t>
            </a:r>
            <a:r>
              <a:rPr lang="en-US" dirty="0">
                <a:solidFill>
                  <a:schemeClr val="bg1"/>
                </a:solidFill>
              </a:rPr>
              <a:t>to download the link to include in your email signature</a:t>
            </a:r>
          </a:p>
        </p:txBody>
      </p:sp>
    </p:spTree>
    <p:extLst>
      <p:ext uri="{BB962C8B-B14F-4D97-AF65-F5344CB8AC3E}">
        <p14:creationId xmlns:p14="http://schemas.microsoft.com/office/powerpoint/2010/main" val="28853048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A9A0E2-8D76-2C30-DF5A-BAA8303EDCDC}"/>
              </a:ext>
            </a:extLst>
          </p:cNvPr>
          <p:cNvSpPr>
            <a:spLocks noGrp="1"/>
          </p:cNvSpPr>
          <p:nvPr>
            <p:ph type="body" sz="quarter" idx="10"/>
          </p:nvPr>
        </p:nvSpPr>
        <p:spPr/>
        <p:txBody>
          <a:bodyPr>
            <a:normAutofit fontScale="85000" lnSpcReduction="20000"/>
          </a:bodyPr>
          <a:lstStyle/>
          <a:p>
            <a:r>
              <a:rPr lang="en-US" dirty="0"/>
              <a:t>Event Listing Text</a:t>
            </a:r>
          </a:p>
        </p:txBody>
      </p:sp>
      <p:sp>
        <p:nvSpPr>
          <p:cNvPr id="3" name="TextBox 2">
            <a:extLst>
              <a:ext uri="{FF2B5EF4-FFF2-40B4-BE49-F238E27FC236}">
                <a16:creationId xmlns:a16="http://schemas.microsoft.com/office/drawing/2014/main" id="{A6B00243-9DDE-5050-F1A8-F0B97B3D8F72}"/>
              </a:ext>
            </a:extLst>
          </p:cNvPr>
          <p:cNvSpPr txBox="1"/>
          <p:nvPr/>
        </p:nvSpPr>
        <p:spPr>
          <a:xfrm>
            <a:off x="503140" y="3331029"/>
            <a:ext cx="13996631" cy="4628190"/>
          </a:xfrm>
          <a:prstGeom prst="rect">
            <a:avLst/>
          </a:prstGeom>
          <a:noFill/>
        </p:spPr>
        <p:txBody>
          <a:bodyPr wrap="square" rtlCol="0">
            <a:spAutoFit/>
          </a:bodyPr>
          <a:lstStyle/>
          <a:p>
            <a:pPr>
              <a:lnSpc>
                <a:spcPct val="150000"/>
              </a:lnSpc>
            </a:pPr>
            <a:r>
              <a:rPr lang="en-US" b="0" dirty="0">
                <a:solidFill>
                  <a:schemeClr val="bg1"/>
                </a:solidFill>
              </a:rPr>
              <a:t>The UTC Annual Telecom &amp; Technology Conference is your opportunity to join hundreds of information and communications technology (ICT) professionals and technology partners. Each day is filled with opportunities to learn from global experts who aren’t solely talking about modernizing utilities – they’re putting it to work.</a:t>
            </a:r>
          </a:p>
          <a:p>
            <a:pPr>
              <a:lnSpc>
                <a:spcPct val="150000"/>
              </a:lnSpc>
            </a:pPr>
            <a:endParaRPr lang="en-US" b="0" dirty="0">
              <a:solidFill>
                <a:schemeClr val="bg1"/>
              </a:solidFill>
            </a:endParaRPr>
          </a:p>
          <a:p>
            <a:pPr>
              <a:lnSpc>
                <a:spcPct val="150000"/>
              </a:lnSpc>
            </a:pPr>
            <a:r>
              <a:rPr lang="en-US" b="0" dirty="0">
                <a:solidFill>
                  <a:schemeClr val="bg1"/>
                </a:solidFill>
              </a:rPr>
              <a:t>You’ll have opportunities to learn at pre-conference training, workshops, roundtables, Summits, four days of education covering all aspects of the ICT industry and build powerful professional resources in the Exhibit Hall.</a:t>
            </a:r>
          </a:p>
          <a:p>
            <a:pPr>
              <a:lnSpc>
                <a:spcPct val="150000"/>
              </a:lnSpc>
            </a:pPr>
            <a:endParaRPr lang="en-US" b="0" dirty="0">
              <a:solidFill>
                <a:schemeClr val="bg1"/>
              </a:solidFill>
            </a:endParaRPr>
          </a:p>
          <a:p>
            <a:pPr>
              <a:lnSpc>
                <a:spcPct val="150000"/>
              </a:lnSpc>
            </a:pPr>
            <a:r>
              <a:rPr lang="en-US" b="0" dirty="0">
                <a:solidFill>
                  <a:schemeClr val="bg1"/>
                </a:solidFill>
              </a:rPr>
              <a:t>Discover, learn, and succeed with 8 individualized education tracks tailored to your specific industry interests, including IT, telecom networks, utility broadband connectivity, spectrum issues, and much more.</a:t>
            </a:r>
          </a:p>
          <a:p>
            <a:pPr>
              <a:lnSpc>
                <a:spcPct val="150000"/>
              </a:lnSpc>
            </a:pPr>
            <a:endParaRPr lang="en-US" b="0" dirty="0">
              <a:solidFill>
                <a:schemeClr val="bg1"/>
              </a:solidFill>
            </a:endParaRPr>
          </a:p>
          <a:p>
            <a:pPr>
              <a:lnSpc>
                <a:spcPct val="150000"/>
              </a:lnSpc>
            </a:pPr>
            <a:r>
              <a:rPr lang="en-US" b="0" dirty="0">
                <a:solidFill>
                  <a:schemeClr val="bg1"/>
                </a:solidFill>
              </a:rPr>
              <a:t>Join UTC in Long Beach, CA, register today!</a:t>
            </a:r>
          </a:p>
        </p:txBody>
      </p:sp>
      <p:sp>
        <p:nvSpPr>
          <p:cNvPr id="4" name="TextBox 3">
            <a:extLst>
              <a:ext uri="{FF2B5EF4-FFF2-40B4-BE49-F238E27FC236}">
                <a16:creationId xmlns:a16="http://schemas.microsoft.com/office/drawing/2014/main" id="{180E21FD-E8A9-AF07-34B1-64C16CC3B273}"/>
              </a:ext>
            </a:extLst>
          </p:cNvPr>
          <p:cNvSpPr txBox="1"/>
          <p:nvPr/>
        </p:nvSpPr>
        <p:spPr>
          <a:xfrm>
            <a:off x="503140" y="8145832"/>
            <a:ext cx="2997039" cy="369332"/>
          </a:xfrm>
          <a:prstGeom prst="rect">
            <a:avLst/>
          </a:prstGeom>
          <a:noFill/>
        </p:spPr>
        <p:txBody>
          <a:bodyPr wrap="none" rtlCol="0">
            <a:spAutoFit/>
          </a:bodyPr>
          <a:lstStyle/>
          <a:p>
            <a:r>
              <a:rPr lang="en-US" sz="1800" b="1" spc="-9" dirty="0">
                <a:solidFill>
                  <a:srgbClr val="FBD801"/>
                </a:solidFill>
                <a:latin typeface="Poppins"/>
                <a:cs typeface="Poppins"/>
              </a:rPr>
              <a:t>https://utctelecom.org</a:t>
            </a:r>
            <a:endParaRPr lang="en-US" dirty="0"/>
          </a:p>
        </p:txBody>
      </p:sp>
    </p:spTree>
    <p:extLst>
      <p:ext uri="{BB962C8B-B14F-4D97-AF65-F5344CB8AC3E}">
        <p14:creationId xmlns:p14="http://schemas.microsoft.com/office/powerpoint/2010/main" val="20020014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34FB89F-5CE4-C024-C1E5-9C52187E8CF0}"/>
              </a:ext>
            </a:extLst>
          </p:cNvPr>
          <p:cNvSpPr>
            <a:spLocks noGrp="1"/>
          </p:cNvSpPr>
          <p:nvPr>
            <p:ph type="body" sz="quarter" idx="10"/>
          </p:nvPr>
        </p:nvSpPr>
        <p:spPr/>
        <p:txBody>
          <a:bodyPr>
            <a:normAutofit fontScale="85000" lnSpcReduction="20000"/>
          </a:bodyPr>
          <a:lstStyle/>
          <a:p>
            <a:r>
              <a:rPr lang="en-US" dirty="0"/>
              <a:t>Want Something Specific?</a:t>
            </a:r>
          </a:p>
        </p:txBody>
      </p:sp>
      <p:sp>
        <p:nvSpPr>
          <p:cNvPr id="3" name="TextBox 2">
            <a:extLst>
              <a:ext uri="{FF2B5EF4-FFF2-40B4-BE49-F238E27FC236}">
                <a16:creationId xmlns:a16="http://schemas.microsoft.com/office/drawing/2014/main" id="{D4C56BF7-D1A3-3AE6-6A96-2A7A3202A2CE}"/>
              </a:ext>
            </a:extLst>
          </p:cNvPr>
          <p:cNvSpPr txBox="1"/>
          <p:nvPr/>
        </p:nvSpPr>
        <p:spPr>
          <a:xfrm>
            <a:off x="3697077" y="3032412"/>
            <a:ext cx="10893847" cy="888705"/>
          </a:xfrm>
          <a:prstGeom prst="rect">
            <a:avLst/>
          </a:prstGeom>
          <a:noFill/>
        </p:spPr>
        <p:txBody>
          <a:bodyPr wrap="square" rtlCol="0">
            <a:spAutoFit/>
          </a:bodyPr>
          <a:lstStyle/>
          <a:p>
            <a:pPr algn="ctr">
              <a:lnSpc>
                <a:spcPct val="150000"/>
              </a:lnSpc>
            </a:pPr>
            <a:r>
              <a:rPr lang="en-US" b="0" dirty="0">
                <a:solidFill>
                  <a:schemeClr val="bg1"/>
                </a:solidFill>
              </a:rPr>
              <a:t>If you require any other artwork or text, please let us know. </a:t>
            </a:r>
            <a:br>
              <a:rPr lang="en-US" b="0" dirty="0">
                <a:solidFill>
                  <a:schemeClr val="bg1"/>
                </a:solidFill>
              </a:rPr>
            </a:br>
            <a:r>
              <a:rPr lang="en-US" b="0" dirty="0">
                <a:solidFill>
                  <a:schemeClr val="bg1"/>
                </a:solidFill>
              </a:rPr>
              <a:t>We can create imagery in various dimensions and any text that is specific to your needs. </a:t>
            </a:r>
          </a:p>
        </p:txBody>
      </p:sp>
      <p:sp>
        <p:nvSpPr>
          <p:cNvPr id="4" name="TextBox 3">
            <a:extLst>
              <a:ext uri="{FF2B5EF4-FFF2-40B4-BE49-F238E27FC236}">
                <a16:creationId xmlns:a16="http://schemas.microsoft.com/office/drawing/2014/main" id="{A4E0A451-F199-F879-AD54-EF2542477E5C}"/>
              </a:ext>
            </a:extLst>
          </p:cNvPr>
          <p:cNvSpPr txBox="1"/>
          <p:nvPr/>
        </p:nvSpPr>
        <p:spPr>
          <a:xfrm>
            <a:off x="7836593" y="6617695"/>
            <a:ext cx="2614819" cy="307777"/>
          </a:xfrm>
          <a:prstGeom prst="rect">
            <a:avLst/>
          </a:prstGeom>
          <a:noFill/>
        </p:spPr>
        <p:txBody>
          <a:bodyPr wrap="none" rtlCol="0">
            <a:spAutoFit/>
          </a:bodyPr>
          <a:lstStyle/>
          <a:p>
            <a:pPr algn="ctr"/>
            <a:r>
              <a:rPr lang="en-US" sz="1400" dirty="0">
                <a:solidFill>
                  <a:schemeClr val="bg1"/>
                </a:solidFill>
              </a:rPr>
              <a:t>Contact Brittany Luckett at:</a:t>
            </a:r>
          </a:p>
        </p:txBody>
      </p:sp>
      <p:sp>
        <p:nvSpPr>
          <p:cNvPr id="5" name="TextBox 4">
            <a:extLst>
              <a:ext uri="{FF2B5EF4-FFF2-40B4-BE49-F238E27FC236}">
                <a16:creationId xmlns:a16="http://schemas.microsoft.com/office/drawing/2014/main" id="{CB7DF686-9816-9EBA-94E2-AD827737B08C}"/>
              </a:ext>
            </a:extLst>
          </p:cNvPr>
          <p:cNvSpPr txBox="1"/>
          <p:nvPr/>
        </p:nvSpPr>
        <p:spPr>
          <a:xfrm>
            <a:off x="7491945" y="7017047"/>
            <a:ext cx="2929007" cy="369332"/>
          </a:xfrm>
          <a:prstGeom prst="rect">
            <a:avLst/>
          </a:prstGeom>
          <a:noFill/>
        </p:spPr>
        <p:txBody>
          <a:bodyPr wrap="none" rtlCol="0">
            <a:spAutoFit/>
          </a:bodyPr>
          <a:lstStyle/>
          <a:p>
            <a:r>
              <a:rPr lang="en-US" sz="1800" u="sng" dirty="0" err="1">
                <a:solidFill>
                  <a:srgbClr val="FFCD05"/>
                </a:solidFill>
              </a:rPr>
              <a:t>brittany.luckett@utc.org</a:t>
            </a:r>
            <a:endParaRPr lang="en-US" sz="1800" u="sng" dirty="0">
              <a:solidFill>
                <a:srgbClr val="FFCD05"/>
              </a:solidFill>
            </a:endParaRPr>
          </a:p>
        </p:txBody>
      </p:sp>
      <p:pic>
        <p:nvPicPr>
          <p:cNvPr id="9" name="Picture 8">
            <a:extLst>
              <a:ext uri="{FF2B5EF4-FFF2-40B4-BE49-F238E27FC236}">
                <a16:creationId xmlns:a16="http://schemas.microsoft.com/office/drawing/2014/main" id="{ADA06186-AE39-645E-56FB-E2ACD4DACDC8}"/>
              </a:ext>
            </a:extLst>
          </p:cNvPr>
          <p:cNvPicPr>
            <a:picLocks noChangeAspect="1"/>
          </p:cNvPicPr>
          <p:nvPr/>
        </p:nvPicPr>
        <p:blipFill>
          <a:blip r:embed="rId3"/>
          <a:stretch>
            <a:fillRect/>
          </a:stretch>
        </p:blipFill>
        <p:spPr>
          <a:xfrm>
            <a:off x="8444204" y="4976831"/>
            <a:ext cx="1399592" cy="1399592"/>
          </a:xfrm>
          <a:prstGeom prst="rect">
            <a:avLst/>
          </a:prstGeom>
        </p:spPr>
      </p:pic>
      <p:pic>
        <p:nvPicPr>
          <p:cNvPr id="17" name="Picture 16">
            <a:extLst>
              <a:ext uri="{FF2B5EF4-FFF2-40B4-BE49-F238E27FC236}">
                <a16:creationId xmlns:a16="http://schemas.microsoft.com/office/drawing/2014/main" id="{0E4B48B6-EBE1-97D4-7714-7840F10B5ADA}"/>
              </a:ext>
            </a:extLst>
          </p:cNvPr>
          <p:cNvPicPr>
            <a:picLocks noChangeAspect="1"/>
          </p:cNvPicPr>
          <p:nvPr/>
        </p:nvPicPr>
        <p:blipFill>
          <a:blip r:embed="rId4"/>
          <a:stretch>
            <a:fillRect/>
          </a:stretch>
        </p:blipFill>
        <p:spPr>
          <a:xfrm>
            <a:off x="12180710" y="5349238"/>
            <a:ext cx="7048500" cy="6257925"/>
          </a:xfrm>
          <a:prstGeom prst="rect">
            <a:avLst/>
          </a:prstGeom>
        </p:spPr>
      </p:pic>
    </p:spTree>
    <p:extLst>
      <p:ext uri="{BB962C8B-B14F-4D97-AF65-F5344CB8AC3E}">
        <p14:creationId xmlns:p14="http://schemas.microsoft.com/office/powerpoint/2010/main" val="324424696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C slides">
      <a:majorFont>
        <a:latin typeface="Poppins SemiBold"/>
        <a:ea typeface=""/>
        <a:cs typeface=""/>
      </a:majorFont>
      <a:minorFont>
        <a:latin typeface="Poppi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143</TotalTime>
  <Words>336</Words>
  <Application>Microsoft Macintosh PowerPoint</Application>
  <PresentationFormat>Custom</PresentationFormat>
  <Paragraphs>42</Paragraphs>
  <Slides>7</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Poppins SemiBold</vt:lpstr>
      <vt:lpstr>Poppins Medium</vt:lpstr>
      <vt:lpstr>Arial</vt:lpstr>
      <vt:lpstr>Poppins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Diana Udrea</dc:creator>
  <cp:lastModifiedBy>Sandy McClafferty</cp:lastModifiedBy>
  <cp:revision>22</cp:revision>
  <dcterms:created xsi:type="dcterms:W3CDTF">2024-08-01T10:11:23Z</dcterms:created>
  <dcterms:modified xsi:type="dcterms:W3CDTF">2024-08-07T13:30:01Z</dcterms:modified>
</cp:coreProperties>
</file>